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68" r:id="rId2"/>
    <p:sldId id="270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818CB-914F-4984-A3EA-1968FC54D0EF}" type="datetimeFigureOut">
              <a:rPr lang="en-US" smtClean="0"/>
              <a:t>9/14/2017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631BB8-829B-4E36-8BD2-DE4062F20C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7135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2362200"/>
            <a:ext cx="7467600" cy="1143000"/>
          </a:xfrm>
        </p:spPr>
        <p:txBody>
          <a:bodyPr/>
          <a:lstStyle/>
          <a:p>
            <a:pPr algn="ctr"/>
            <a:r>
              <a:rPr lang="en-US" sz="3200" b="1">
                <a:latin typeface="Cambria" pitchFamily="18" charset="0"/>
                <a:cs typeface="Times New Roman" pitchFamily="18" charset="0"/>
              </a:rPr>
              <a:t>HÌNH ẢNH </a:t>
            </a:r>
            <a:r>
              <a:rPr lang="en-US" sz="3200" b="1">
                <a:latin typeface="Cambria" pitchFamily="18" charset="0"/>
                <a:cs typeface="Times New Roman" pitchFamily="18" charset="0"/>
              </a:rPr>
              <a:t>CÔNG </a:t>
            </a:r>
            <a:r>
              <a:rPr lang="en-US" sz="3200" b="1" smtClean="0">
                <a:latin typeface="Cambria" pitchFamily="18" charset="0"/>
                <a:cs typeface="Times New Roman" pitchFamily="18" charset="0"/>
              </a:rPr>
              <a:t>ĐOÀN NHIỆM KỲ 2012 - 2017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545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8" descr="D:\HINH\20-11-16 ltt\IMG_055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6300" y="1751012"/>
            <a:ext cx="6629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3977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5" name="Picture 17" descr="D:\HINH\hình truong 20-10--20-11\P116074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3707" y="1788420"/>
            <a:ext cx="6554585" cy="449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412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16" descr="D:\HINH\hình truong 20-10--20-11\P116073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3192" y="1755169"/>
            <a:ext cx="6475615" cy="4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1460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15" descr="D:\HINH\hình truong 20-10--20-11\P116074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7492" y="1788420"/>
            <a:ext cx="6247015" cy="449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42314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13" descr="D:\HINH\hình truong 20-10--20-11\P11607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80" y="1773872"/>
            <a:ext cx="6035040" cy="4526280"/>
          </a:xfrm>
          <a:noFill/>
        </p:spPr>
      </p:pic>
    </p:spTree>
    <p:extLst>
      <p:ext uri="{BB962C8B-B14F-4D97-AF65-F5344CB8AC3E}">
        <p14:creationId xmlns:p14="http://schemas.microsoft.com/office/powerpoint/2010/main" val="4555407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14" descr="D:\HINH\hình truong 20-10--20-11\P116073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303" y="1748934"/>
            <a:ext cx="6363393" cy="45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8933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24" descr="D:\HINH\20-11-16 ltt\IMG_053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5558" y="1775950"/>
            <a:ext cx="6030884" cy="452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6776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23" descr="D:\HINH\20-11-16 ltt\IMG_054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3212" y="1728152"/>
            <a:ext cx="6155575" cy="461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8295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22" descr="D:\HINH\20-11-16 ltt\IMG_053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3707" y="1775950"/>
            <a:ext cx="6554585" cy="452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8211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21" descr="D:\HINH\20-11-16 ltt\IMG_053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807" y="1751012"/>
            <a:ext cx="724038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7714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13" descr="D:\HINH\hình truong 20-10--20-11\P116073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480" y="1773872"/>
            <a:ext cx="6035040" cy="4526280"/>
          </a:xfrm>
          <a:noFill/>
        </p:spPr>
      </p:pic>
    </p:spTree>
    <p:extLst>
      <p:ext uri="{BB962C8B-B14F-4D97-AF65-F5344CB8AC3E}">
        <p14:creationId xmlns:p14="http://schemas.microsoft.com/office/powerpoint/2010/main" val="4271949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20" descr="D:\HINH\20-11-16 ltt\IMG_052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6300" y="1728152"/>
            <a:ext cx="6629400" cy="461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7108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19" descr="D:\HINH\20-11-16 ltt\IMG_051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6300" y="1674120"/>
            <a:ext cx="6629400" cy="47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7854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18" descr="D:\HINH\20-11-16 ltt\IMG_055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6300" y="1751012"/>
            <a:ext cx="6629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0135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5" name="Picture 17" descr="D:\HINH\hình truong 20-10--20-11\P116074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3707" y="1788420"/>
            <a:ext cx="6554585" cy="449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2218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16" descr="D:\HINH\hình truong 20-10--20-11\P116073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3192" y="1755169"/>
            <a:ext cx="6475615" cy="4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222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15" descr="D:\HINH\hình truong 20-10--20-11\P116074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67492" y="1788420"/>
            <a:ext cx="6247015" cy="449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77876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14" descr="D:\HINH\hình truong 20-10--20-11\P116073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303" y="1748934"/>
            <a:ext cx="6363393" cy="4576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1228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24" descr="D:\HINH\20-11-16 ltt\IMG_0535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5558" y="1775950"/>
            <a:ext cx="6030884" cy="452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5441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23" descr="D:\HINH\20-11-16 ltt\IMG_0540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13212" y="1728152"/>
            <a:ext cx="6155575" cy="461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890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22" descr="D:\HINH\20-11-16 ltt\IMG_0537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3707" y="1775950"/>
            <a:ext cx="6554585" cy="4522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617255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21" descr="D:\HINH\20-11-16 ltt\IMG_053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807" y="1751012"/>
            <a:ext cx="7240385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9048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20" descr="D:\HINH\20-11-16 ltt\IMG_052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6300" y="1728152"/>
            <a:ext cx="6629400" cy="4617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2549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latin typeface="Cambria" pitchFamily="18" charset="0"/>
                <a:cs typeface="Times New Roman" pitchFamily="18" charset="0"/>
              </a:rPr>
              <a:t>HÌNH ẢNH CÔNG ĐOÀN</a:t>
            </a:r>
            <a:endParaRPr lang="en-US"/>
          </a:p>
        </p:txBody>
      </p:sp>
      <p:pic>
        <p:nvPicPr>
          <p:cNvPr id="4" name="Picture 19" descr="D:\HINH\20-11-16 ltt\IMG_0519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6300" y="1674120"/>
            <a:ext cx="6629400" cy="47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3204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Tm="5000">
        <p14:gallery dir="r"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13</TotalTime>
  <Words>97</Words>
  <Application>Microsoft Office PowerPoint</Application>
  <PresentationFormat>On-screen Show (4:3)</PresentationFormat>
  <Paragraphs>23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Oriel</vt:lpstr>
      <vt:lpstr>HÌNH ẢNH CÔNG ĐOÀN NHIỆM KỲ 2012 - 2017</vt:lpstr>
      <vt:lpstr>HÌNH ẢNH CÔNG ĐOÀN</vt:lpstr>
      <vt:lpstr>HÌNH ẢNH CÔNG ĐOÀN</vt:lpstr>
      <vt:lpstr>HÌNH ẢNH CÔNG ĐOÀN</vt:lpstr>
      <vt:lpstr>HÌNH ẢNH CÔNG ĐOÀN</vt:lpstr>
      <vt:lpstr>HÌNH ẢNH CÔNG ĐOÀN</vt:lpstr>
      <vt:lpstr>HÌNH ẢNH CÔNG ĐOÀN</vt:lpstr>
      <vt:lpstr>HÌNH ẢNH CÔNG ĐOÀN</vt:lpstr>
      <vt:lpstr>HÌNH ẢNH CÔNG ĐOÀN</vt:lpstr>
      <vt:lpstr>PowerPoint Presentation</vt:lpstr>
      <vt:lpstr>HÌNH ẢNH CÔNG ĐOÀN</vt:lpstr>
      <vt:lpstr>HÌNH ẢNH CÔNG ĐOÀN</vt:lpstr>
      <vt:lpstr>HÌNH ẢNH CÔNG ĐOÀN</vt:lpstr>
      <vt:lpstr>HÌNH ẢNH CÔNG ĐOÀN</vt:lpstr>
      <vt:lpstr>HÌNH ẢNH CÔNG ĐOÀN</vt:lpstr>
      <vt:lpstr>HÌNH ẢNH CÔNG ĐOÀN</vt:lpstr>
      <vt:lpstr>HÌNH ẢNH CÔNG ĐOÀN</vt:lpstr>
      <vt:lpstr>HÌNH ẢNH CÔNG ĐOÀN</vt:lpstr>
      <vt:lpstr>HÌNH ẢNH CÔNG ĐOÀN</vt:lpstr>
      <vt:lpstr>HÌNH ẢNH CÔNG ĐOÀN</vt:lpstr>
      <vt:lpstr>HÌNH ẢNH CÔNG ĐOÀN</vt:lpstr>
      <vt:lpstr>PowerPoint Presentation</vt:lpstr>
      <vt:lpstr>HÌNH ẢNH CÔNG ĐOÀN</vt:lpstr>
      <vt:lpstr>HÌNH ẢNH CÔNG ĐOÀN</vt:lpstr>
      <vt:lpstr>HÌNH ẢNH CÔNG ĐOÀN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HÌNH ẢNH CÔNG ĐOÀN NHIỆM KỲ 2012 - 2017</dc:title>
  <dc:creator>Vu Thai Linh</dc:creator>
  <cp:lastModifiedBy>VuThiThaiLinh</cp:lastModifiedBy>
  <cp:revision>2</cp:revision>
  <dcterms:created xsi:type="dcterms:W3CDTF">2006-08-16T00:00:00Z</dcterms:created>
  <dcterms:modified xsi:type="dcterms:W3CDTF">2017-09-14T02:34:54Z</dcterms:modified>
</cp:coreProperties>
</file>